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Default Extension="png" ContentType="image/png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notesMasterIdLst>
    <p:notesMasterId r:id="rId5"/>
  </p:notesMasterIdLst>
  <p:handoutMasterIdLst>
    <p:handoutMasterId r:id="rId6"/>
  </p:handoutMasterIdLst>
  <p:sldIdLst>
    <p:sldId id="256" r:id="rId3"/>
    <p:sldId id="257" r:id="rId4"/>
  </p:sldIdLst>
  <p:sldSz cx="9144000" cy="6858000" type="screen4x3"/>
  <p:notesSz cx="6858000" cy="9144000"/>
  <p:defaultTextStyle>
    <a:defPPr>
      <a:defRPr lang="de-DE"/>
    </a:defPPr>
    <a:lvl1pPr marL="0" algn="l" defTabSz="9143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6" algn="l" defTabSz="9143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12" algn="l" defTabSz="9143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68" algn="l" defTabSz="9143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23" algn="l" defTabSz="9143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79" algn="l" defTabSz="9143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35" algn="l" defTabSz="9143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90" algn="l" defTabSz="9143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46" algn="l" defTabSz="9143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380" y="-102"/>
      </p:cViewPr>
      <p:guideLst>
        <p:guide orient="horz" pos="2160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88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9373FF-FD91-4396-B3D0-87B8525B3A41}" type="datetimeFigureOut">
              <a:rPr lang="de-DE" smtClean="0"/>
              <a:pPr/>
              <a:t>09.03.2016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11451B-B1BE-4307-B0B9-2B6CFE8122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CEA63-9C4C-4E18-B29E-7BF618CD26BD}" type="datetimeFigureOut">
              <a:rPr lang="de-DE" smtClean="0"/>
              <a:pPr/>
              <a:t>09.03.2016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E8FA8F-232E-43CE-BE50-D7783411333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31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6" algn="l" defTabSz="91431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12" algn="l" defTabSz="91431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68" algn="l" defTabSz="91431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23" algn="l" defTabSz="91431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79" algn="l" defTabSz="91431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35" algn="l" defTabSz="91431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90" algn="l" defTabSz="91431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46" algn="l" defTabSz="91431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81328"/>
            <a:ext cx="2133601" cy="36512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785314F-7102-47E8-8AA0-C0BFDB344CCE}" type="datetime1">
              <a:rPr lang="de-DE" smtClean="0"/>
              <a:pPr/>
              <a:t>09.03.2016</a:t>
            </a:fld>
            <a:endParaRPr lang="de-DE" dirty="0" smtClean="0"/>
          </a:p>
          <a:p>
            <a:r>
              <a:rPr lang="de-DE" dirty="0" smtClean="0"/>
              <a:t>Vorname Name</a:t>
            </a:r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1" y="6381328"/>
            <a:ext cx="2895600" cy="36512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81328"/>
            <a:ext cx="1584176" cy="36512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Folie </a:t>
            </a:r>
            <a:fld id="{8DCB1011-A094-4F50-B076-66A6A6CD0136}" type="slidenum">
              <a:rPr lang="de-DE" smtClean="0"/>
              <a:pPr/>
              <a:t>‹Nr.›</a:t>
            </a:fld>
            <a:r>
              <a:rPr lang="de-DE" dirty="0" smtClean="0"/>
              <a:t> von XX</a:t>
            </a:r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836712"/>
            <a:ext cx="6840760" cy="504056"/>
          </a:xfrm>
        </p:spPr>
        <p:txBody>
          <a:bodyPr anchor="t"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1" y="1556792"/>
            <a:ext cx="8229600" cy="4464496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236296" y="6381328"/>
            <a:ext cx="1512168" cy="365125"/>
          </a:xfrm>
        </p:spPr>
        <p:txBody>
          <a:bodyPr/>
          <a:lstStyle/>
          <a:p>
            <a:r>
              <a:rPr lang="de-DE" dirty="0" smtClean="0"/>
              <a:t>Folie </a:t>
            </a:r>
            <a:fld id="{8DCB1011-A094-4F50-B076-66A6A6CD0136}" type="slidenum">
              <a:rPr lang="de-DE" smtClean="0"/>
              <a:pPr/>
              <a:t>‹Nr.›</a:t>
            </a:fld>
            <a:r>
              <a:rPr lang="de-DE" dirty="0" smtClean="0"/>
              <a:t> von XX</a:t>
            </a:r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81328"/>
            <a:ext cx="2133601" cy="36512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61D42653-68D6-4372-8F7D-971C6CC664D6}" type="datetime1">
              <a:rPr lang="de-DE" smtClean="0"/>
              <a:pPr/>
              <a:t>09.03.2016</a:t>
            </a:fld>
            <a:endParaRPr lang="de-DE" dirty="0" smtClean="0"/>
          </a:p>
          <a:p>
            <a:r>
              <a:rPr lang="de-DE" dirty="0" smtClean="0"/>
              <a:t>Vorname Name</a:t>
            </a:r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file:///C:\Users\Chris\Documents\Piratenpartei\Gastroveranstaltung\Pr&#228;sentation\Hintergrund_ErsteSeite.png" TargetMode="Externa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file:///C:\Users\Chris\Documents\Piratenpartei\Gastroveranstaltung\Pr&#228;sentation\Hintergrund_Master.png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r:link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3140968"/>
            <a:ext cx="8229600" cy="29851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457201" y="692696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</a:rPr>
              <a:t>Piratenpartei Deutschland</a:t>
            </a:r>
          </a:p>
          <a:p>
            <a:r>
              <a:rPr lang="de-DE" sz="2400" dirty="0" smtClean="0">
                <a:solidFill>
                  <a:schemeClr val="bg1"/>
                </a:solidFill>
              </a:rPr>
              <a:t>Kreisverband</a:t>
            </a:r>
            <a:r>
              <a:rPr lang="de-DE" sz="2400" baseline="0" dirty="0" smtClean="0">
                <a:solidFill>
                  <a:schemeClr val="bg1"/>
                </a:solidFill>
              </a:rPr>
              <a:t> Ingolstadt</a:t>
            </a:r>
            <a:endParaRPr lang="de-DE" sz="2400" dirty="0">
              <a:solidFill>
                <a:schemeClr val="bg1"/>
              </a:solidFill>
            </a:endParaRP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81328"/>
            <a:ext cx="2133601" cy="36512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785314F-7102-47E8-8AA0-C0BFDB344CCE}" type="datetime1">
              <a:rPr lang="de-DE" smtClean="0"/>
              <a:pPr/>
              <a:t>09.03.2016</a:t>
            </a:fld>
            <a:endParaRPr lang="de-DE" dirty="0" smtClean="0"/>
          </a:p>
          <a:p>
            <a:r>
              <a:rPr lang="de-DE" dirty="0" smtClean="0"/>
              <a:t>Vorname Name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81328"/>
            <a:ext cx="1656184" cy="36512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Folie </a:t>
            </a:r>
            <a:fld id="{8DCB1011-A094-4F50-B076-66A6A6CD0136}" type="slidenum">
              <a:rPr lang="de-DE" smtClean="0"/>
              <a:pPr/>
              <a:t>‹Nr.›</a:t>
            </a:fld>
            <a:r>
              <a:rPr lang="de-DE" dirty="0" smtClean="0"/>
              <a:t> von XX</a:t>
            </a:r>
            <a:endParaRPr lang="de-DE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1" y="6381328"/>
            <a:ext cx="2895600" cy="36512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r:link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151620" y="1340768"/>
            <a:ext cx="6840760" cy="504056"/>
          </a:xfrm>
          <a:prstGeom prst="rect">
            <a:avLst/>
          </a:prstGeom>
        </p:spPr>
        <p:txBody>
          <a:bodyPr vert="horz" lIns="91431" tIns="45715" rIns="91431" bIns="45715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81328"/>
            <a:ext cx="2133601" cy="36512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785314F-7102-47E8-8AA0-C0BFDB344CCE}" type="datetime1">
              <a:rPr lang="de-DE" smtClean="0"/>
              <a:pPr/>
              <a:t>09.03.2016</a:t>
            </a:fld>
            <a:endParaRPr lang="de-DE" dirty="0" smtClean="0"/>
          </a:p>
          <a:p>
            <a:r>
              <a:rPr lang="de-DE" dirty="0" smtClean="0"/>
              <a:t>Vorname Name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1" y="6381328"/>
            <a:ext cx="2895600" cy="36512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81328"/>
            <a:ext cx="1656184" cy="36512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Folie </a:t>
            </a:r>
            <a:fld id="{8DCB1011-A094-4F50-B076-66A6A6CD0136}" type="slidenum">
              <a:rPr lang="de-DE" smtClean="0"/>
              <a:pPr/>
              <a:t>‹Nr.›</a:t>
            </a:fld>
            <a:r>
              <a:rPr lang="de-DE" dirty="0" smtClean="0"/>
              <a:t> von XX</a:t>
            </a:r>
            <a:endParaRPr lang="de-DE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457201" y="0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</a:rPr>
              <a:t>Piratenpartei Deutschland</a:t>
            </a:r>
          </a:p>
          <a:p>
            <a:r>
              <a:rPr lang="de-DE" sz="2400" dirty="0" smtClean="0">
                <a:solidFill>
                  <a:schemeClr val="bg1"/>
                </a:solidFill>
              </a:rPr>
              <a:t>Kreisverband</a:t>
            </a:r>
            <a:r>
              <a:rPr lang="de-DE" sz="2400" baseline="0" dirty="0" smtClean="0">
                <a:solidFill>
                  <a:schemeClr val="bg1"/>
                </a:solidFill>
              </a:rPr>
              <a:t> Ingolstadt</a:t>
            </a:r>
            <a:endParaRPr lang="de-DE" sz="24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hdr="0"/>
  <p:txStyles>
    <p:titleStyle>
      <a:lvl1pPr algn="l" defTabSz="914312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6" indent="-342866" algn="l" defTabSz="914312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8" indent="-285722" algn="l" defTabSz="914312" rtl="0" eaLnBrk="1" latinLnBrk="0" hangingPunct="1">
        <a:spcBef>
          <a:spcPct val="20000"/>
        </a:spcBef>
        <a:buFont typeface="Arial" pitchFamily="34" charset="0"/>
        <a:buChar char="–"/>
        <a:defRPr sz="4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90" indent="-228578" algn="l" defTabSz="914312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5" indent="-228578" algn="l" defTabSz="914312" rtl="0" eaLnBrk="1" latinLnBrk="0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01" indent="-228578" algn="l" defTabSz="914312" rtl="0" eaLnBrk="1" latinLnBrk="0" hangingPunct="1">
        <a:spcBef>
          <a:spcPct val="20000"/>
        </a:spcBef>
        <a:buFont typeface="Arial" pitchFamily="34" charset="0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57" indent="-228578" algn="l" defTabSz="91431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12" indent="-228578" algn="l" defTabSz="91431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68" indent="-228578" algn="l" defTabSz="91431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23" indent="-228578" algn="l" defTabSz="91431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6" algn="l" defTabSz="9143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2" algn="l" defTabSz="9143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8" algn="l" defTabSz="9143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23" algn="l" defTabSz="9143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9" algn="l" defTabSz="9143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35" algn="l" defTabSz="9143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90" algn="l" defTabSz="9143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46" algn="l" defTabSz="9143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785314F-7102-47E8-8AA0-C0BFDB344CCE}" type="datetime1">
              <a:rPr lang="de-DE" smtClean="0"/>
              <a:pPr/>
              <a:t>09.03.2016</a:t>
            </a:fld>
            <a:endParaRPr lang="de-DE" smtClean="0"/>
          </a:p>
          <a:p>
            <a:r>
              <a:rPr lang="de-DE" smtClean="0"/>
              <a:t>Vorname Name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8DCB1011-A094-4F50-B076-66A6A6CD0136}" type="slidenum">
              <a:rPr lang="de-DE" smtClean="0"/>
              <a:pPr/>
              <a:t>1</a:t>
            </a:fld>
            <a:r>
              <a:rPr lang="de-DE" smtClean="0"/>
              <a:t> von XX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8DCB1011-A094-4F50-B076-66A6A6CD0136}" type="slidenum">
              <a:rPr lang="de-DE" smtClean="0"/>
              <a:pPr/>
              <a:t>2</a:t>
            </a:fld>
            <a:r>
              <a:rPr lang="de-DE" smtClean="0"/>
              <a:t> von 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785314F-7102-47E8-8AA0-C0BFDB344CCE}" type="datetime1">
              <a:rPr lang="de-DE" smtClean="0"/>
              <a:pPr/>
              <a:t>09.03.2016</a:t>
            </a:fld>
            <a:endParaRPr lang="de-DE" smtClean="0"/>
          </a:p>
          <a:p>
            <a:r>
              <a:rPr lang="de-DE" smtClean="0"/>
              <a:t>Vorname Name</a:t>
            </a:r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Bildschirmpräsentation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2</vt:i4>
      </vt:variant>
    </vt:vector>
  </HeadingPairs>
  <TitlesOfParts>
    <vt:vector size="4" baseType="lpstr">
      <vt:lpstr>Benutzerdefiniertes Design</vt:lpstr>
      <vt:lpstr>Larissa-Design</vt:lpstr>
      <vt:lpstr>Folie 1</vt:lpstr>
      <vt:lpstr>Folie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Chris</dc:creator>
  <cp:lastModifiedBy>Chris</cp:lastModifiedBy>
  <cp:revision>81</cp:revision>
  <dcterms:created xsi:type="dcterms:W3CDTF">2016-03-04T21:45:27Z</dcterms:created>
  <dcterms:modified xsi:type="dcterms:W3CDTF">2016-03-09T22:13:04Z</dcterms:modified>
</cp:coreProperties>
</file>